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5" r:id="rId9"/>
    <p:sldId id="264" r:id="rId10"/>
    <p:sldId id="266" r:id="rId11"/>
    <p:sldId id="267" r:id="rId12"/>
    <p:sldId id="268" r:id="rId13"/>
    <p:sldId id="269" r:id="rId14"/>
    <p:sldId id="270" r:id="rId15"/>
    <p:sldId id="272" r:id="rId16"/>
    <p:sldId id="273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7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7E551B-2E77-431E-8F61-EE3D2E91DD48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D9C8FB-C00F-4121-91CF-47970F2A72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41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D9C8FB-C00F-4121-91CF-47970F2A72C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64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B2571-B6C8-7B7F-6CEE-40DB425A3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836B0E-969D-DF25-EC3A-5BAE841FE5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07BA6-5FAB-95F1-99F2-475D288E7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92828-FD74-4D7B-EAE7-F7264B41C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60E75-A3EF-A8F7-E31C-037D4FC95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392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89094-C3E1-EEB8-6ABB-C3256E3E9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18D6D7-4B40-6747-CE5F-DA3951E926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6350C-8248-5964-AD7B-CFED5BBCE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3F52F-8E71-8C41-4E29-7DDD15CCE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9CA20-3B0B-10B0-FEBD-2F9CCD3EC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397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7D260D-514D-4E0A-EC44-D564DFF463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7033BF-DC5A-C6E8-D513-7B5D9D6F72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E73A8-3936-B095-48FC-5C883C159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95829-D999-C5DB-017B-98E84ABC7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253F8-53E1-41C0-6397-9EB545FF5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88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CE6EA-484C-2056-F826-8C17EC37B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AFDB9-A8C8-89E7-691D-0579EB725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6AFA8-6B2D-116C-CE0C-C7CE7D8C3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F5E02-C674-A781-8B5D-1CBB8B426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562C5-2C9B-7D22-AAA7-53660E10B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10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30C7B-D9E7-DB9C-CB34-A8CA65AFC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AF3FD7-98FE-53E1-206C-137A7C8DA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E3558-6432-3CF9-2087-8307023E2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2F540-A03B-1075-58B5-76BE7E7B6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65D92-1023-47BA-4872-762342FA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381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408B0-05F1-F604-0DFC-75B6390A3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AC2DA-088E-44D0-17EB-CE549E9A75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D333A1-F9BF-B2B3-AF2F-44678CC16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BC33D0-7CA0-C080-B8BA-366D5D59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15B92A-A9EF-4C4C-BCFD-92A0A6A0E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8FAC0F-D741-5012-5E09-689B09404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91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1A1D3-BB97-3247-1EB7-12178BB4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C809ED-9DE4-C560-FDBE-2C24C7186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D0C2CE-B2F9-8A7E-50B5-64BF54B120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7512CF-C9EC-ABC5-E8FD-32326740FF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FE03F1-E61B-D28F-AA4B-5D6FF4FA7B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29F81C-01EE-2875-AD19-3A44AB242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4B14C2-B086-06B6-8007-6237CEB07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987F84-F401-0BB9-B016-C49F65576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82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ACCCF-2607-E0BF-9A11-A0BE07D3A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D1212-B14C-9D84-220F-F9EFFC7A8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366519-D818-CB49-8DF4-AD035B83C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4AFCF5-C4D5-E9F0-901D-6CE6775B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708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3A7393-4CD1-3961-B83D-A19F150D1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99679E-F58E-CB8E-88A4-8655A4BCC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83B8E4-F200-8F6B-A97D-09EBC90B3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880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721D2-0BE6-3EE6-564B-72A066B95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8F2F5-651D-1050-B47F-04332DAA9F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00632-7A00-3427-E53C-A406437EA6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FF156C-9699-CA16-8324-72F2E6951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DE560F-F0C1-BF01-4CBD-F3FAEC46E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DE26FB-AF31-E27D-63A5-9C3949004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914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F1EFF-7EC9-7E97-9EFF-EB0AF41DA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2CC129-8B42-9319-4933-B4D1298061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FA0129-B560-6A5A-9EB6-767AAAB790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2E961D-7CBE-DB90-E290-6D2D20818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24B7AA-D6DA-FC0D-0537-E39F5615A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8E229D-D50B-21D0-39A9-03EF36962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352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4C2998-3BD3-CEFB-89E2-695487E82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F7C8A1-DBCC-864C-EC58-8AC3DC41F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DDBCF-55B7-F1B1-83A1-15171F0481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76AFE4-0E1E-4FF0-B9C3-631935477494}" type="datetimeFigureOut">
              <a:rPr lang="en-US" smtClean="0"/>
              <a:t>22-Jun-25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ACF0B-4C4F-AD58-12E3-4DF8CA4C1E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B8298-D25B-B66E-0FF1-49A7624E6E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E4BDDD-A79A-4213-92D5-632372577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775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nova.astrometry.net/api_help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-naz/astronomy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stellarium-web.org/skysource/Nekkar?fov=120.0&amp;lat=32.07&amp;lng=34.76&amp;elev=0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13618-8B19-0BD4-FC9D-4A66DD5E7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2816" y="896731"/>
            <a:ext cx="9144000" cy="2387600"/>
          </a:xfrm>
        </p:spPr>
        <p:txBody>
          <a:bodyPr/>
          <a:lstStyle/>
          <a:p>
            <a:r>
              <a:rPr lang="en-US" dirty="0"/>
              <a:t>Star Matcher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5FC2FB-927B-5E65-35E5-84181AD39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70411" y="0"/>
            <a:ext cx="10909944" cy="685800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6487CCFD-04D5-FD96-A0E9-3A66C01D9C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22816" y="3353181"/>
            <a:ext cx="9144000" cy="1655762"/>
          </a:xfrm>
        </p:spPr>
        <p:txBody>
          <a:bodyPr/>
          <a:lstStyle/>
          <a:p>
            <a:r>
              <a:rPr lang="en-US" dirty="0"/>
              <a:t>Daniel Nazarenko, Omer Apter</a:t>
            </a:r>
          </a:p>
        </p:txBody>
      </p:sp>
    </p:spTree>
    <p:extLst>
      <p:ext uri="{BB962C8B-B14F-4D97-AF65-F5344CB8AC3E}">
        <p14:creationId xmlns:p14="http://schemas.microsoft.com/office/powerpoint/2010/main" val="2002548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1BDD5-1C23-0D9C-4E9A-203FD27AB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E0518-F63C-5271-BCF7-D8D7947A2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Matching Stars - 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8B225-BD11-8139-C2A0-A9194A2CD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Finding one match between images isn’t enough because its only comparing 2 values,</a:t>
            </a:r>
          </a:p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there can be a lot of false positives.</a:t>
            </a:r>
          </a:p>
          <a:p>
            <a:pPr marL="0" indent="0">
              <a:buNone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 good way to fix this issue is to calculate an expected scale when an optional match is</a:t>
            </a:r>
          </a:p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found. Then for each other match check if the scale also matches, if not – discard the</a:t>
            </a:r>
          </a:p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answer.</a:t>
            </a:r>
          </a:p>
        </p:txBody>
      </p:sp>
    </p:spTree>
    <p:extLst>
      <p:ext uri="{BB962C8B-B14F-4D97-AF65-F5344CB8AC3E}">
        <p14:creationId xmlns:p14="http://schemas.microsoft.com/office/powerpoint/2010/main" val="1885541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51C01-4242-C57B-51D7-51CF6982C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Matching Stars -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ECF70-4ADF-E145-40FF-4C7579E89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To create the geometric features, we need a 2D plane, with images there isn’t any issue but with stars in a catalog, that are stored on a sphere, there are.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Usually, to fix the issue each evaluated group of stars needs to be projected onto a 2D plane (like unwrapping a candy) this can and will cause slight errors that won’t allow the shapes to be made correctly as seen from earth.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The fix is to use high level math and place a “camera” that looks at every group, project the stars using the camera and than continue the calculations.</a:t>
            </a:r>
          </a:p>
          <a:p>
            <a:pPr marL="0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288225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EE92C-CE33-528B-72D1-AE22FAAD1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Astronomy.net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4D813-EF49-005D-37ED-A14E5C990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This is an open-source project, website, and API with a catalog of ~100 million known</a:t>
            </a:r>
          </a:p>
          <a:p>
            <a:pPr marL="0" indent="0">
              <a:buNone/>
            </a:pPr>
            <a:r>
              <a:rPr lang="en-US" sz="2200" dirty="0"/>
              <a:t>stars that allows the user to upload an image, it will then identify all the stars and the</a:t>
            </a:r>
          </a:p>
          <a:p>
            <a:pPr marL="0" indent="0">
              <a:buNone/>
            </a:pPr>
            <a:r>
              <a:rPr lang="en-US" sz="2200" dirty="0"/>
              <a:t>star systems and store the output on the server for the user to read.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The API doesn’t have any restrictions and can be found by signing up here:</a:t>
            </a:r>
          </a:p>
          <a:p>
            <a:pPr marL="0" indent="0" algn="ctr">
              <a:buNone/>
            </a:pPr>
            <a:r>
              <a:rPr lang="en-US" sz="2200" dirty="0">
                <a:hlinkClick r:id="rId2"/>
              </a:rPr>
              <a:t>https://nova.astrometry.net/api_help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852681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B0A2F-E347-238F-1569-D94790895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Astronomy.net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3DD1B-2942-4F0D-1362-B2084AF92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Using the </a:t>
            </a:r>
            <a:r>
              <a:rPr lang="en-US" sz="2200" dirty="0" err="1"/>
              <a:t>api</a:t>
            </a:r>
            <a:r>
              <a:rPr lang="en-US" sz="2200" dirty="0"/>
              <a:t> is pretty un intuitive so we built a tool for that:</a:t>
            </a:r>
          </a:p>
          <a:p>
            <a:pPr marL="0" indent="0">
              <a:buNone/>
            </a:pPr>
            <a:r>
              <a:rPr lang="en-US" sz="2200" dirty="0"/>
              <a:t>1.   Start by importing the python files on:</a:t>
            </a:r>
          </a:p>
          <a:p>
            <a:pPr marL="0" indent="0" algn="ctr">
              <a:buNone/>
            </a:pPr>
            <a:r>
              <a:rPr lang="en-US" sz="2200" dirty="0">
                <a:hlinkClick r:id="rId2"/>
              </a:rPr>
              <a:t>https://github.com/daniel-naz/astronomy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457200" indent="-457200">
              <a:buAutoNum type="arabicPeriod" startAt="2"/>
            </a:pPr>
            <a:r>
              <a:rPr lang="en-US" sz="2200" dirty="0"/>
              <a:t>Run “python main.py” than follow the instructions.</a:t>
            </a:r>
          </a:p>
          <a:p>
            <a:pPr marL="0" indent="0">
              <a:buNone/>
            </a:pPr>
            <a:r>
              <a:rPr lang="en-US" sz="2200" dirty="0"/>
              <a:t>        Or run “python main.py –a [</a:t>
            </a:r>
            <a:r>
              <a:rPr lang="en-US" sz="2200" dirty="0" err="1"/>
              <a:t>api</a:t>
            </a:r>
            <a:r>
              <a:rPr lang="en-US" sz="2200" dirty="0"/>
              <a:t>] –f [</a:t>
            </a:r>
            <a:r>
              <a:rPr lang="en-US" sz="2200" dirty="0" err="1"/>
              <a:t>input_file</a:t>
            </a:r>
            <a:r>
              <a:rPr lang="en-US" sz="2200" dirty="0"/>
              <a:t>] –o [</a:t>
            </a:r>
            <a:r>
              <a:rPr lang="en-US" sz="2200" dirty="0" err="1"/>
              <a:t>output_file</a:t>
            </a:r>
            <a:r>
              <a:rPr lang="en-US" sz="2200" dirty="0"/>
              <a:t>]”.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706616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ABE7E-A232-14BA-3007-20953F5A8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Astronomy.ne</a:t>
            </a:r>
            <a:r>
              <a:rPr lang="en-US" sz="4000" dirty="0"/>
              <a:t>t – Examples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9DD7E-3B12-337B-3A26-818F05040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Save an image “temp.png” – the one on the right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Run:</a:t>
            </a:r>
            <a:br>
              <a:rPr lang="en-US" sz="2200" dirty="0"/>
            </a:br>
            <a:r>
              <a:rPr lang="en-US" sz="2200" dirty="0"/>
              <a:t>python main.py –a </a:t>
            </a:r>
            <a:r>
              <a:rPr lang="en-US" sz="2200" dirty="0" err="1"/>
              <a:t>apikey</a:t>
            </a:r>
            <a:r>
              <a:rPr lang="en-US" sz="2200" dirty="0"/>
              <a:t>  –f  temp.png  –o  out.png</a:t>
            </a:r>
            <a:br>
              <a:rPr lang="en-US" sz="2200" dirty="0"/>
            </a:b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After waiting some time, the output file will be stored </a:t>
            </a:r>
          </a:p>
          <a:p>
            <a:pPr marL="0" indent="0">
              <a:buNone/>
            </a:pPr>
            <a:r>
              <a:rPr lang="en-US" sz="2200" dirty="0"/>
              <a:t>and the following link will be printed: </a:t>
            </a:r>
          </a:p>
          <a:p>
            <a:pPr marL="0" indent="0">
              <a:buNone/>
            </a:pPr>
            <a:r>
              <a:rPr lang="en-US" sz="2200" dirty="0">
                <a:hlinkClick r:id="rId2"/>
              </a:rPr>
              <a:t>Link</a:t>
            </a:r>
            <a:r>
              <a:rPr lang="en-US" sz="2200" dirty="0"/>
              <a:t> 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3388360-988C-A6E5-037D-A3A44DDE7D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581366" y="1263430"/>
            <a:ext cx="6890128" cy="433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850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B55DF-4449-AF87-15BF-EB760EF85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F4B47-3F17-53AC-5A68-9267C7EAE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B744D6-D20F-BB48-0998-840FFFD2F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028" y="0"/>
            <a:ext cx="109099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019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54387-04EE-3858-08D0-F0BA3C63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Astronomy.net – More Generally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CA380-8CEA-9372-F7EE-5FB1D5588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The tool allows to receive a list of stars that match the one in the picture using a</a:t>
            </a:r>
          </a:p>
          <a:p>
            <a:pPr marL="0" indent="0">
              <a:buNone/>
            </a:pPr>
            <a:r>
              <a:rPr lang="en-US" sz="2200" dirty="0"/>
              <a:t>simple program of:</a:t>
            </a:r>
          </a:p>
          <a:p>
            <a:pPr marL="0" indent="0">
              <a:buNone/>
            </a:pPr>
            <a:endParaRPr lang="en-US" sz="22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import </a:t>
            </a:r>
            <a:r>
              <a:rPr lang="en-US" sz="1800" dirty="0" err="1">
                <a:latin typeface="Consolas" panose="020B0609020204030204" pitchFamily="49" charset="0"/>
              </a:rPr>
              <a:t>astrometry_client</a:t>
            </a:r>
            <a:r>
              <a:rPr lang="en-US" sz="1800" dirty="0">
                <a:latin typeface="Consolas" panose="020B0609020204030204" pitchFamily="49" charset="0"/>
              </a:rPr>
              <a:t> as ac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session = </a:t>
            </a:r>
            <a:r>
              <a:rPr lang="en-US" sz="1800" dirty="0" err="1">
                <a:latin typeface="Consolas" panose="020B0609020204030204" pitchFamily="49" charset="0"/>
              </a:rPr>
              <a:t>ac.login</a:t>
            </a:r>
            <a:r>
              <a:rPr lang="en-US" sz="1800" dirty="0">
                <a:latin typeface="Consolas" panose="020B0609020204030204" pitchFamily="49" charset="0"/>
              </a:rPr>
              <a:t>(API_KEY)</a:t>
            </a: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</a:rPr>
              <a:t>subid</a:t>
            </a:r>
            <a:r>
              <a:rPr lang="en-US" sz="1800" dirty="0">
                <a:latin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</a:rPr>
              <a:t>ac.submit_file</a:t>
            </a:r>
            <a:r>
              <a:rPr lang="en-US" sz="1800" dirty="0">
                <a:latin typeface="Consolas" panose="020B0609020204030204" pitchFamily="49" charset="0"/>
              </a:rPr>
              <a:t>(session, FILE_PATH)</a:t>
            </a: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</a:rPr>
              <a:t>jobid</a:t>
            </a:r>
            <a:r>
              <a:rPr lang="en-US" sz="1800" dirty="0">
                <a:latin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</a:rPr>
              <a:t>ac.get_job_id</a:t>
            </a:r>
            <a:r>
              <a:rPr lang="en-US" sz="1800" dirty="0">
                <a:latin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</a:rPr>
              <a:t>subid</a:t>
            </a:r>
            <a:r>
              <a:rPr lang="en-US" sz="1800" dirty="0">
                <a:latin typeface="Consolas" panose="020B0609020204030204" pitchFamily="49" charset="0"/>
              </a:rPr>
              <a:t>, timeout)</a:t>
            </a: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</a:rPr>
              <a:t>ac.await_job</a:t>
            </a:r>
            <a:r>
              <a:rPr lang="en-US" sz="1800" dirty="0">
                <a:latin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</a:rPr>
              <a:t>jobid</a:t>
            </a:r>
            <a:r>
              <a:rPr lang="en-US" sz="1800" dirty="0">
                <a:latin typeface="Consolas" panose="020B0609020204030204" pitchFamily="49" charset="0"/>
              </a:rPr>
              <a:t>, timeout)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annotations = </a:t>
            </a:r>
            <a:r>
              <a:rPr lang="en-US" sz="1800" dirty="0" err="1">
                <a:latin typeface="Consolas" panose="020B0609020204030204" pitchFamily="49" charset="0"/>
              </a:rPr>
              <a:t>ac.fetch_annotations</a:t>
            </a:r>
            <a:r>
              <a:rPr lang="en-US" sz="1800" dirty="0">
                <a:latin typeface="Consolas" panose="020B06090202040302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</a:rPr>
              <a:t>jobid</a:t>
            </a:r>
            <a:r>
              <a:rPr lang="en-US" sz="18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466805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CF7BD8-6E49-6658-A1EE-AAF8D49FB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0BED-F75D-0646-9DFD-3FC59E133B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2816" y="896731"/>
            <a:ext cx="9144000" cy="2387600"/>
          </a:xfrm>
        </p:spPr>
        <p:txBody>
          <a:bodyPr/>
          <a:lstStyle/>
          <a:p>
            <a:r>
              <a:rPr lang="en-US" dirty="0"/>
              <a:t>The End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F707D8D-846B-E1E7-C5D3-BE8D9BC069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22816" y="3353181"/>
            <a:ext cx="9144000" cy="1655762"/>
          </a:xfrm>
        </p:spPr>
        <p:txBody>
          <a:bodyPr/>
          <a:lstStyle/>
          <a:p>
            <a:r>
              <a:rPr lang="en-US" dirty="0"/>
              <a:t>Daniel Nazarenko, </a:t>
            </a:r>
            <a:r>
              <a:rPr lang="en-US"/>
              <a:t>Omer Apter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2447E7-80F3-DB97-D36C-18DC11559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77932" y="0"/>
            <a:ext cx="109099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840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F3A25-10DE-922C-3A85-70C1BDD88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Detecting Stars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CF9DA-548C-2D27-DEE8-3BAEEC96D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375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Detecting stars is pretty straight forward, the easiest way that leads to good results is: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Iterate over the image pixels.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Flood fill each positions bright pixels and keep track of their (x, y).</a:t>
            </a:r>
            <a:b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200" u="sng" dirty="0">
                <a:latin typeface="Calibri" panose="020F0502020204030204" pitchFamily="34" charset="0"/>
                <a:cs typeface="Calibri" panose="020F0502020204030204" pitchFamily="34" charset="0"/>
              </a:rPr>
              <a:t>Then: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Average the (x, y) of all the adjacent bright pixels found.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Average the brightness of the pixels.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Count the radius in pixels if needed.</a:t>
            </a:r>
          </a:p>
        </p:txBody>
      </p:sp>
    </p:spTree>
    <p:extLst>
      <p:ext uri="{BB962C8B-B14F-4D97-AF65-F5344CB8AC3E}">
        <p14:creationId xmlns:p14="http://schemas.microsoft.com/office/powerpoint/2010/main" val="198996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tarry sky with many small white dots&#10;&#10;AI-generated content may be incorrect.">
            <a:extLst>
              <a:ext uri="{FF2B5EF4-FFF2-40B4-BE49-F238E27FC236}">
                <a16:creationId xmlns:a16="http://schemas.microsoft.com/office/drawing/2014/main" id="{C20C6D95-BBCB-9D05-117F-51B53F216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663902"/>
          </a:xfrm>
        </p:spPr>
      </p:pic>
    </p:spTree>
    <p:extLst>
      <p:ext uri="{BB962C8B-B14F-4D97-AF65-F5344CB8AC3E}">
        <p14:creationId xmlns:p14="http://schemas.microsoft.com/office/powerpoint/2010/main" val="2663533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D6336E23-0CB8-AF95-C7D5-64B2BDC034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4" t="2709" r="51169" b="2247"/>
          <a:stretch>
            <a:fillRect/>
          </a:stretch>
        </p:blipFill>
        <p:spPr bwMode="auto">
          <a:xfrm>
            <a:off x="0" y="0"/>
            <a:ext cx="12192000" cy="7667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9933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ark sky with many stars&#10;&#10;AI-generated content may be incorrect.">
            <a:extLst>
              <a:ext uri="{FF2B5EF4-FFF2-40B4-BE49-F238E27FC236}">
                <a16:creationId xmlns:a16="http://schemas.microsoft.com/office/drawing/2014/main" id="{1935B253-FB57-46B8-D86A-DAA6500D80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1" y="-3810001"/>
            <a:ext cx="9144000" cy="12192002"/>
          </a:xfrm>
        </p:spPr>
      </p:pic>
    </p:spTree>
    <p:extLst>
      <p:ext uri="{BB962C8B-B14F-4D97-AF65-F5344CB8AC3E}">
        <p14:creationId xmlns:p14="http://schemas.microsoft.com/office/powerpoint/2010/main" val="2896687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168AE0DF-0E5F-75FF-3E03-46D0FBE8D04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" t="981" r="50805" b="949"/>
          <a:stretch>
            <a:fillRect/>
          </a:stretch>
        </p:blipFill>
        <p:spPr bwMode="auto">
          <a:xfrm rot="5400000">
            <a:off x="1505712" y="-3828288"/>
            <a:ext cx="9180576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6601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7C4D0-79B7-6397-7CCF-5F6838E86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Matching Stars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77413-1642-BAD0-A184-3F8688411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Matching stars between images / between an image and a star catalog is theoretically easy,</a:t>
            </a:r>
          </a:p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the first step is the find a way to identify matches between groups:</a:t>
            </a:r>
          </a:p>
          <a:p>
            <a:pPr marL="0" indent="0">
              <a:buNone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Build geometric features between the stars, the two popular ones are: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Triangular – Build triangles from groups of 3 stars and keep track of the distances.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Quadrilateral – Build shapes from groups of 4 stars and keep track of distances + angle.</a:t>
            </a:r>
          </a:p>
          <a:p>
            <a:pPr marL="0" indent="0">
              <a:buNone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429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49217-87A8-DB2E-9E5D-493124604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Matching Stars – From exercise one</a:t>
            </a:r>
          </a:p>
        </p:txBody>
      </p:sp>
      <p:pic>
        <p:nvPicPr>
          <p:cNvPr id="5122" name="Picture 2" descr="match1">
            <a:extLst>
              <a:ext uri="{FF2B5EF4-FFF2-40B4-BE49-F238E27FC236}">
                <a16:creationId xmlns:a16="http://schemas.microsoft.com/office/drawing/2014/main" id="{8D36F46C-649D-25FA-60F2-F9A9817ABD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90688"/>
            <a:ext cx="12192000" cy="389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5772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BC05A-32E7-B710-A9D6-DE8B01554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41B56-FC63-CC14-E8E6-339F26CB8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Matching Stars - 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1175D-AED1-378C-6C36-7725EF7DE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Comparing so many shapes take a LOT of time, an easy fix is the split the stars into grids and build shapes only in said grids.</a:t>
            </a:r>
          </a:p>
          <a:p>
            <a:pPr marL="0" indent="0">
              <a:buNone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Another fix for fast searching is hash all the shapes by their identifiers, for example a</a:t>
            </a:r>
          </a:p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triangle of stars with edge length of 3, 4, 5 will be normalized by the longest edge to</a:t>
            </a:r>
          </a:p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become: 0.6, 0.8, 1 and then hashed to become something like “0.6:0.8”.</a:t>
            </a:r>
          </a:p>
          <a:p>
            <a:pPr marL="0" indent="0">
              <a:buNone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This will allow for fast comparison between the stars in the catalog and the stars in 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image.</a:t>
            </a:r>
          </a:p>
        </p:txBody>
      </p:sp>
    </p:spTree>
    <p:extLst>
      <p:ext uri="{BB962C8B-B14F-4D97-AF65-F5344CB8AC3E}">
        <p14:creationId xmlns:p14="http://schemas.microsoft.com/office/powerpoint/2010/main" val="2867308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770</Words>
  <Application>Microsoft Office PowerPoint</Application>
  <PresentationFormat>Widescreen</PresentationFormat>
  <Paragraphs>76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Consolas</vt:lpstr>
      <vt:lpstr>Office Theme</vt:lpstr>
      <vt:lpstr>Star Matcher</vt:lpstr>
      <vt:lpstr>Detecting Stars </vt:lpstr>
      <vt:lpstr>PowerPoint Presentation</vt:lpstr>
      <vt:lpstr>PowerPoint Presentation</vt:lpstr>
      <vt:lpstr>PowerPoint Presentation</vt:lpstr>
      <vt:lpstr>PowerPoint Presentation</vt:lpstr>
      <vt:lpstr>Matching Stars</vt:lpstr>
      <vt:lpstr>Matching Stars – From exercise one</vt:lpstr>
      <vt:lpstr>Matching Stars - Hashing</vt:lpstr>
      <vt:lpstr>Matching Stars - Hashing</vt:lpstr>
      <vt:lpstr>Matching Stars - Problems</vt:lpstr>
      <vt:lpstr>Astronomy.net</vt:lpstr>
      <vt:lpstr>Astronomy.net</vt:lpstr>
      <vt:lpstr>Astronomy.net – Examples</vt:lpstr>
      <vt:lpstr>PowerPoint Presentation</vt:lpstr>
      <vt:lpstr>Astronomy.net – More Generally 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דניאל נזרנקו</dc:creator>
  <cp:lastModifiedBy>דניאל נזרנקו</cp:lastModifiedBy>
  <cp:revision>5</cp:revision>
  <dcterms:created xsi:type="dcterms:W3CDTF">2025-06-22T10:16:13Z</dcterms:created>
  <dcterms:modified xsi:type="dcterms:W3CDTF">2025-06-22T12:08:22Z</dcterms:modified>
</cp:coreProperties>
</file>

<file path=docProps/thumbnail.jpeg>
</file>